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8"/>
  </p:notesMasterIdLst>
  <p:sldIdLst>
    <p:sldId id="270" r:id="rId6"/>
    <p:sldId id="274" r:id="rId7"/>
    <p:sldId id="287" r:id="rId8"/>
    <p:sldId id="277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274"/>
            <p14:sldId id="287"/>
            <p14:sldId id="277"/>
            <p14:sldId id="280"/>
            <p14:sldId id="281"/>
            <p14:sldId id="282"/>
            <p14:sldId id="283"/>
            <p14:sldId id="284"/>
            <p14:sldId id="285"/>
            <p14:sldId id="286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3F9A"/>
    <a:srgbClr val="B13FA5"/>
    <a:srgbClr val="792989"/>
    <a:srgbClr val="7E3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1F20-E56E-4C11-81A1-66DD6968FA27}" v="1" dt="2022-02-21T23:49:10.4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94660"/>
  </p:normalViewPr>
  <p:slideViewPr>
    <p:cSldViewPr>
      <p:cViewPr varScale="1">
        <p:scale>
          <a:sx n="63" d="100"/>
          <a:sy n="63" d="100"/>
        </p:scale>
        <p:origin x="772" y="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09/20/2022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4077072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92989"/>
                </a:solidFill>
                <a:latin typeface="+mj-lt"/>
              </a:rPr>
              <a:t>Sponsorship Plan Template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1858" y="5646732"/>
            <a:ext cx="45380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rgbClr val="792989"/>
                </a:solidFill>
              </a:rPr>
              <a:t>Change Management Guide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 dirty="0">
                <a:solidFill>
                  <a:srgbClr val="792989"/>
                </a:solidFill>
              </a:rPr>
              <a:t>Meeting cadence</a:t>
            </a:r>
            <a:br>
              <a:rPr lang="en-JM" dirty="0">
                <a:solidFill>
                  <a:srgbClr val="792989"/>
                </a:solidFill>
              </a:rPr>
            </a:br>
            <a:br>
              <a:rPr lang="en-JM" dirty="0">
                <a:solidFill>
                  <a:srgbClr val="792989"/>
                </a:solidFill>
              </a:rPr>
            </a:br>
            <a:r>
              <a:rPr lang="en-JM" sz="2800" dirty="0">
                <a:solidFill>
                  <a:srgbClr val="792989"/>
                </a:solidFill>
              </a:rPr>
              <a:t>Part 4</a:t>
            </a:r>
            <a:endParaRPr lang="en-JM" dirty="0">
              <a:solidFill>
                <a:srgbClr val="792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945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Meeting cadence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D217DC-FD25-4057-8762-9D5C98A4134A}"/>
              </a:ext>
            </a:extLst>
          </p:cNvPr>
          <p:cNvSpPr txBox="1"/>
          <p:nvPr/>
        </p:nvSpPr>
        <p:spPr>
          <a:xfrm>
            <a:off x="7846855" y="5573386"/>
            <a:ext cx="3397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YOU CAN UPDATE THIS SECTION WITH THE APPLICABLE INFORMATION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58EAD5-E7D7-44F0-920E-D0D10E7B995D}"/>
              </a:ext>
            </a:extLst>
          </p:cNvPr>
          <p:cNvSpPr txBox="1"/>
          <p:nvPr/>
        </p:nvSpPr>
        <p:spPr>
          <a:xfrm>
            <a:off x="947428" y="1492675"/>
            <a:ext cx="10297144" cy="39604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1883AC-60B0-4793-B7A3-02302341183A}"/>
              </a:ext>
            </a:extLst>
          </p:cNvPr>
          <p:cNvGrpSpPr/>
          <p:nvPr/>
        </p:nvGrpSpPr>
        <p:grpSpPr>
          <a:xfrm>
            <a:off x="1699646" y="1953456"/>
            <a:ext cx="8792709" cy="2987712"/>
            <a:chOff x="1690699" y="2375777"/>
            <a:chExt cx="8792709" cy="2987712"/>
          </a:xfrm>
        </p:grpSpPr>
        <p:sp>
          <p:nvSpPr>
            <p:cNvPr id="22" name="Rectangle 164" descr="© INSCALE GmbH, 26.05.2010&#10;http://www.presentationload.com/">
              <a:extLst>
                <a:ext uri="{FF2B5EF4-FFF2-40B4-BE49-F238E27FC236}">
                  <a16:creationId xmlns:a16="http://schemas.microsoft.com/office/drawing/2014/main" id="{EA473705-A49A-452F-8013-5D684D2B681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6200000">
              <a:off x="1475511" y="3859813"/>
              <a:ext cx="822960" cy="365760"/>
            </a:xfrm>
            <a:prstGeom prst="rect">
              <a:avLst/>
            </a:prstGeom>
            <a:solidFill>
              <a:schemeClr val="accent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en-US" sz="1200" b="1" kern="0" noProof="1">
                  <a:solidFill>
                    <a:srgbClr val="FFFFFF"/>
                  </a:solidFill>
                  <a:ea typeface="MS PGothic" pitchFamily="34" charset="-128"/>
                  <a:cs typeface="Arial" charset="0"/>
                </a:rPr>
                <a:t>PM </a:t>
              </a:r>
              <a:r>
                <a:rPr lang="en-US" sz="1200" b="1" kern="0" noProof="1">
                  <a:solidFill>
                    <a:srgbClr val="FFFFFF"/>
                  </a:solidFill>
                  <a:ea typeface="MS PGothic" pitchFamily="34" charset="-128"/>
                  <a:cs typeface="Arial" charset="0"/>
                  <a:sym typeface="Wingdings" panose="05000000000000000000" pitchFamily="2" charset="2"/>
                </a:rPr>
                <a:t> SC</a:t>
              </a:r>
              <a:endParaRPr lang="en-US" sz="1200" b="1" kern="0" noProof="1">
                <a:solidFill>
                  <a:srgbClr val="FFFFFF"/>
                </a:solidFill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3" name="Rectangle 3" descr="© INSCALE GmbH, 26.05.2010&#10;http://www.presentationload.com/">
              <a:extLst>
                <a:ext uri="{FF2B5EF4-FFF2-40B4-BE49-F238E27FC236}">
                  <a16:creationId xmlns:a16="http://schemas.microsoft.com/office/drawing/2014/main" id="{AE4FFA80-2EC9-40D8-BE54-F994391D16D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66174" y="3627752"/>
              <a:ext cx="8321040" cy="822960"/>
            </a:xfrm>
            <a:prstGeom prst="rect">
              <a:avLst/>
            </a:prstGeom>
            <a:solidFill>
              <a:srgbClr val="F0F0F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en-US" sz="1000" b="1" kern="0" noProof="1">
                <a:solidFill>
                  <a:srgbClr val="000000"/>
                </a:solidFill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4" name="Rectangle 164" descr="© INSCALE GmbH, 26.05.2010&#10;http://www.presentationload.com/">
              <a:extLst>
                <a:ext uri="{FF2B5EF4-FFF2-40B4-BE49-F238E27FC236}">
                  <a16:creationId xmlns:a16="http://schemas.microsoft.com/office/drawing/2014/main" id="{85048030-A7CA-4EE4-AC4F-7CFE8E896B9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6200000">
              <a:off x="1462099" y="2936975"/>
              <a:ext cx="822960" cy="365760"/>
            </a:xfrm>
            <a:prstGeom prst="rect">
              <a:avLst/>
            </a:prstGeom>
            <a:solidFill>
              <a:schemeClr val="accent4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en-US" sz="1200" b="1" kern="0" noProof="1">
                  <a:solidFill>
                    <a:srgbClr val="FFFFFF"/>
                  </a:solidFill>
                  <a:ea typeface="MS PGothic" pitchFamily="34" charset="-128"/>
                  <a:cs typeface="Arial" charset="0"/>
                </a:rPr>
                <a:t>PTL </a:t>
              </a:r>
              <a:r>
                <a:rPr lang="en-US" sz="1200" b="1" kern="0" noProof="1">
                  <a:solidFill>
                    <a:srgbClr val="FFFFFF"/>
                  </a:solidFill>
                  <a:ea typeface="MS PGothic" pitchFamily="34" charset="-128"/>
                  <a:cs typeface="Arial" charset="0"/>
                  <a:sym typeface="Wingdings" panose="05000000000000000000" pitchFamily="2" charset="2"/>
                </a:rPr>
                <a:t> PM</a:t>
              </a:r>
              <a:endParaRPr lang="en-US" sz="1200" b="1" kern="0" noProof="1">
                <a:solidFill>
                  <a:srgbClr val="FFFFFF"/>
                </a:solidFill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5" name="Rectangle 3" descr="© INSCALE GmbH, 26.05.2010&#10;http://www.presentationload.com/">
              <a:extLst>
                <a:ext uri="{FF2B5EF4-FFF2-40B4-BE49-F238E27FC236}">
                  <a16:creationId xmlns:a16="http://schemas.microsoft.com/office/drawing/2014/main" id="{719EE7B9-53A8-40DF-8BD8-479E395BB5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62414" y="2713325"/>
              <a:ext cx="8321040" cy="822960"/>
            </a:xfrm>
            <a:prstGeom prst="rect">
              <a:avLst/>
            </a:prstGeom>
            <a:solidFill>
              <a:srgbClr val="F0F0F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en-US" sz="1000" b="1" kern="0" noProof="1">
                <a:solidFill>
                  <a:srgbClr val="000000"/>
                </a:solidFill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6" name="Rectangle 164" descr="© INSCALE GmbH, 26.05.2010&#10;http://www.presentationload.com/">
              <a:extLst>
                <a:ext uri="{FF2B5EF4-FFF2-40B4-BE49-F238E27FC236}">
                  <a16:creationId xmlns:a16="http://schemas.microsoft.com/office/drawing/2014/main" id="{C5175E85-141E-4868-819D-52B153FCB0DA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6200000">
              <a:off x="1463674" y="4762432"/>
              <a:ext cx="822960" cy="365760"/>
            </a:xfrm>
            <a:prstGeom prst="rect">
              <a:avLst/>
            </a:prstGeom>
            <a:solidFill>
              <a:schemeClr val="accent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en-US" sz="1200" b="1" kern="0" noProof="1">
                  <a:solidFill>
                    <a:schemeClr val="bg1"/>
                  </a:solidFill>
                  <a:ea typeface="MS PGothic" pitchFamily="34" charset="-128"/>
                  <a:cs typeface="Arial" charset="0"/>
                </a:rPr>
                <a:t>PM </a:t>
              </a:r>
              <a:r>
                <a:rPr lang="en-US" sz="1200" b="1" kern="0" noProof="1">
                  <a:solidFill>
                    <a:schemeClr val="bg1"/>
                  </a:solidFill>
                  <a:ea typeface="MS PGothic" pitchFamily="34" charset="-128"/>
                  <a:cs typeface="Arial" charset="0"/>
                  <a:sym typeface="Wingdings" panose="05000000000000000000" pitchFamily="2" charset="2"/>
                </a:rPr>
                <a:t> ES</a:t>
              </a:r>
              <a:endParaRPr lang="en-US" sz="1200" b="1" kern="0" noProof="1">
                <a:solidFill>
                  <a:schemeClr val="bg1"/>
                </a:solidFill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7" name="Rectangle 3" descr="© INSCALE GmbH, 26.05.2010&#10;http://www.presentationload.com/">
              <a:extLst>
                <a:ext uri="{FF2B5EF4-FFF2-40B4-BE49-F238E27FC236}">
                  <a16:creationId xmlns:a16="http://schemas.microsoft.com/office/drawing/2014/main" id="{02A037B1-BACD-4A99-97D7-524690BD659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00647" y="4540529"/>
              <a:ext cx="8321040" cy="822960"/>
            </a:xfrm>
            <a:prstGeom prst="rect">
              <a:avLst/>
            </a:prstGeom>
            <a:solidFill>
              <a:srgbClr val="F0F0F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en-US" sz="1000" b="1" kern="0" noProof="1">
                <a:solidFill>
                  <a:srgbClr val="000000"/>
                </a:solidFill>
                <a:ea typeface="MS PGothic" pitchFamily="34" charset="-128"/>
                <a:cs typeface="Arial" charset="0"/>
              </a:endParaRPr>
            </a:p>
          </p:txBody>
        </p:sp>
        <p:cxnSp>
          <p:nvCxnSpPr>
            <p:cNvPr id="28" name="Straight Connector 204">
              <a:extLst>
                <a:ext uri="{FF2B5EF4-FFF2-40B4-BE49-F238E27FC236}">
                  <a16:creationId xmlns:a16="http://schemas.microsoft.com/office/drawing/2014/main" id="{5A737312-EA15-435B-98AA-22DBDE076F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90792" y="2849917"/>
              <a:ext cx="1371600" cy="0"/>
            </a:xfrm>
            <a:prstGeom prst="line">
              <a:avLst/>
            </a:prstGeom>
            <a:noFill/>
            <a:ln w="50800" algn="ctr">
              <a:solidFill>
                <a:schemeClr val="accent1"/>
              </a:solidFill>
              <a:prstDash val="sysDash"/>
              <a:round/>
              <a:headEnd type="diamond" w="med" len="med"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645631-4A4F-4D32-BC02-236615228B44}"/>
                </a:ext>
              </a:extLst>
            </p:cNvPr>
            <p:cNvSpPr/>
            <p:nvPr/>
          </p:nvSpPr>
          <p:spPr>
            <a:xfrm>
              <a:off x="2111054" y="2748863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30C4B24-53D9-483A-8A68-CF5C43258508}"/>
                </a:ext>
              </a:extLst>
            </p:cNvPr>
            <p:cNvSpPr/>
            <p:nvPr/>
          </p:nvSpPr>
          <p:spPr>
            <a:xfrm>
              <a:off x="3478928" y="2752516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cxnSp>
          <p:nvCxnSpPr>
            <p:cNvPr id="31" name="Straight Connector 204">
              <a:extLst>
                <a:ext uri="{FF2B5EF4-FFF2-40B4-BE49-F238E27FC236}">
                  <a16:creationId xmlns:a16="http://schemas.microsoft.com/office/drawing/2014/main" id="{BA255EBA-4236-48B3-AD3E-576EE5E34A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65037" y="2849917"/>
              <a:ext cx="1280160" cy="0"/>
            </a:xfrm>
            <a:prstGeom prst="line">
              <a:avLst/>
            </a:prstGeom>
            <a:noFill/>
            <a:ln w="50800" algn="ctr">
              <a:solidFill>
                <a:schemeClr val="accent1"/>
              </a:solidFill>
              <a:prstDash val="sysDash"/>
              <a:round/>
              <a:headEnd type="diamond" w="med" len="med"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340AFE4-2A28-471C-A583-0D47941D7576}"/>
                </a:ext>
              </a:extLst>
            </p:cNvPr>
            <p:cNvSpPr/>
            <p:nvPr/>
          </p:nvSpPr>
          <p:spPr>
            <a:xfrm>
              <a:off x="4919188" y="2752517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4A92D5F-B2D4-4F6C-BB28-B8040B130499}"/>
                </a:ext>
              </a:extLst>
            </p:cNvPr>
            <p:cNvSpPr/>
            <p:nvPr/>
          </p:nvSpPr>
          <p:spPr>
            <a:xfrm>
              <a:off x="7781193" y="2753319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CE0D988-7671-45D8-B4E2-3C42242F29D0}"/>
                </a:ext>
              </a:extLst>
            </p:cNvPr>
            <p:cNvSpPr/>
            <p:nvPr/>
          </p:nvSpPr>
          <p:spPr>
            <a:xfrm>
              <a:off x="9032211" y="2753320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BA7E512-9404-4986-ABBC-BF0EE33D407D}"/>
                </a:ext>
              </a:extLst>
            </p:cNvPr>
            <p:cNvSpPr/>
            <p:nvPr/>
          </p:nvSpPr>
          <p:spPr>
            <a:xfrm>
              <a:off x="6296175" y="2748862"/>
              <a:ext cx="228600" cy="2252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204">
              <a:extLst>
                <a:ext uri="{FF2B5EF4-FFF2-40B4-BE49-F238E27FC236}">
                  <a16:creationId xmlns:a16="http://schemas.microsoft.com/office/drawing/2014/main" id="{E307E8DE-679A-4CFC-B00A-4023D7AB27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618393" y="4236411"/>
              <a:ext cx="5577840" cy="0"/>
            </a:xfrm>
            <a:prstGeom prst="line">
              <a:avLst/>
            </a:prstGeom>
            <a:noFill/>
            <a:ln w="50800" algn="ctr">
              <a:solidFill>
                <a:schemeClr val="accent4"/>
              </a:solidFill>
              <a:prstDash val="sysDash"/>
              <a:round/>
              <a:headEnd type="diamond" w="med" len="med"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" name="Flowchart: Decision 36">
              <a:extLst>
                <a:ext uri="{FF2B5EF4-FFF2-40B4-BE49-F238E27FC236}">
                  <a16:creationId xmlns:a16="http://schemas.microsoft.com/office/drawing/2014/main" id="{4004F865-60EF-4AB3-B9B6-77558829D0E3}"/>
                </a:ext>
              </a:extLst>
            </p:cNvPr>
            <p:cNvSpPr/>
            <p:nvPr/>
          </p:nvSpPr>
          <p:spPr>
            <a:xfrm>
              <a:off x="7324402" y="4134433"/>
              <a:ext cx="258787" cy="225222"/>
            </a:xfrm>
            <a:prstGeom prst="flowChartDecision">
              <a:avLst/>
            </a:prstGeom>
            <a:solidFill>
              <a:schemeClr val="accent4"/>
            </a:solidFill>
            <a:ln w="3175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lowchart: Decision 37">
              <a:extLst>
                <a:ext uri="{FF2B5EF4-FFF2-40B4-BE49-F238E27FC236}">
                  <a16:creationId xmlns:a16="http://schemas.microsoft.com/office/drawing/2014/main" id="{34552D8C-4797-4A96-8944-891084C5B50B}"/>
                </a:ext>
              </a:extLst>
            </p:cNvPr>
            <p:cNvSpPr/>
            <p:nvPr/>
          </p:nvSpPr>
          <p:spPr>
            <a:xfrm>
              <a:off x="4490797" y="4130946"/>
              <a:ext cx="258787" cy="225222"/>
            </a:xfrm>
            <a:prstGeom prst="flowChartDecision">
              <a:avLst/>
            </a:prstGeom>
            <a:solidFill>
              <a:schemeClr val="accent4"/>
            </a:solidFill>
            <a:ln w="3175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12">
              <a:extLst>
                <a:ext uri="{FF2B5EF4-FFF2-40B4-BE49-F238E27FC236}">
                  <a16:creationId xmlns:a16="http://schemas.microsoft.com/office/drawing/2014/main" id="{881146E2-8FFA-4DF7-AD72-BB5C76AA2F36}"/>
                </a:ext>
              </a:extLst>
            </p:cNvPr>
            <p:cNvSpPr txBox="1"/>
            <p:nvPr/>
          </p:nvSpPr>
          <p:spPr>
            <a:xfrm>
              <a:off x="9894951" y="4794119"/>
              <a:ext cx="58845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19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39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358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477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596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716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835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954" algn="l" defTabSz="91423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239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solidFill>
                      <a:srgbClr val="843593"/>
                    </a:solidFill>
                  </a:ln>
                  <a:solidFill>
                    <a:srgbClr val="84359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/>
                </a:rPr>
                <a:t></a:t>
              </a:r>
              <a:endParaRPr kumimoji="0" lang="en-US" sz="2800" b="1" i="0" u="none" strike="noStrike" kern="1200" cap="none" spc="0" normalizeH="0" baseline="0" noProof="0" dirty="0">
                <a:ln>
                  <a:solidFill>
                    <a:srgbClr val="843593"/>
                  </a:solidFill>
                </a:ln>
                <a:solidFill>
                  <a:srgbClr val="84359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ebdings"/>
              </a:endParaRPr>
            </a:p>
          </p:txBody>
        </p:sp>
        <p:cxnSp>
          <p:nvCxnSpPr>
            <p:cNvPr id="40" name="Straight Connector 204">
              <a:extLst>
                <a:ext uri="{FF2B5EF4-FFF2-40B4-BE49-F238E27FC236}">
                  <a16:creationId xmlns:a16="http://schemas.microsoft.com/office/drawing/2014/main" id="{5698C798-EF6E-45AD-BB2F-1B188B17B92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54421" y="2841109"/>
              <a:ext cx="1280160" cy="0"/>
            </a:xfrm>
            <a:prstGeom prst="line">
              <a:avLst/>
            </a:prstGeom>
            <a:noFill/>
            <a:ln w="50800" algn="ctr">
              <a:solidFill>
                <a:schemeClr val="accent1"/>
              </a:solidFill>
              <a:prstDash val="sysDash"/>
              <a:round/>
              <a:headEnd type="diamond" w="med" len="med"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Elbow Connector 52">
              <a:extLst>
                <a:ext uri="{FF2B5EF4-FFF2-40B4-BE49-F238E27FC236}">
                  <a16:creationId xmlns:a16="http://schemas.microsoft.com/office/drawing/2014/main" id="{67251A7F-38F8-42C5-B776-C336B5993EE1}"/>
                </a:ext>
              </a:extLst>
            </p:cNvPr>
            <p:cNvCxnSpPr/>
            <p:nvPr/>
          </p:nvCxnSpPr>
          <p:spPr>
            <a:xfrm>
              <a:off x="3707528" y="2854495"/>
              <a:ext cx="793902" cy="1378429"/>
            </a:xfrm>
            <a:prstGeom prst="bentConnector3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2" name="Elbow Connector 53">
              <a:extLst>
                <a:ext uri="{FF2B5EF4-FFF2-40B4-BE49-F238E27FC236}">
                  <a16:creationId xmlns:a16="http://schemas.microsoft.com/office/drawing/2014/main" id="{6A16C83A-7B18-45FF-93E9-B4FEF2487C90}"/>
                </a:ext>
              </a:extLst>
            </p:cNvPr>
            <p:cNvCxnSpPr/>
            <p:nvPr/>
          </p:nvCxnSpPr>
          <p:spPr>
            <a:xfrm>
              <a:off x="6539444" y="2858033"/>
              <a:ext cx="793902" cy="1378429"/>
            </a:xfrm>
            <a:prstGeom prst="bentConnector3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3" name="Elbow Connector 54">
              <a:extLst>
                <a:ext uri="{FF2B5EF4-FFF2-40B4-BE49-F238E27FC236}">
                  <a16:creationId xmlns:a16="http://schemas.microsoft.com/office/drawing/2014/main" id="{6B809F0E-D7F0-4416-8C62-2FEE1798FA44}"/>
                </a:ext>
              </a:extLst>
            </p:cNvPr>
            <p:cNvCxnSpPr/>
            <p:nvPr/>
          </p:nvCxnSpPr>
          <p:spPr>
            <a:xfrm>
              <a:off x="9275663" y="2861571"/>
              <a:ext cx="793902" cy="1378429"/>
            </a:xfrm>
            <a:prstGeom prst="bentConnector3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sp>
          <p:nvSpPr>
            <p:cNvPr id="44" name="Flowchart: Decision 43">
              <a:extLst>
                <a:ext uri="{FF2B5EF4-FFF2-40B4-BE49-F238E27FC236}">
                  <a16:creationId xmlns:a16="http://schemas.microsoft.com/office/drawing/2014/main" id="{7A1378A8-1657-4CEF-8055-719BDF2CAF1A}"/>
                </a:ext>
              </a:extLst>
            </p:cNvPr>
            <p:cNvSpPr/>
            <p:nvPr/>
          </p:nvSpPr>
          <p:spPr>
            <a:xfrm>
              <a:off x="10052194" y="4134433"/>
              <a:ext cx="258787" cy="225222"/>
            </a:xfrm>
            <a:prstGeom prst="flowChartDecision">
              <a:avLst/>
            </a:prstGeom>
            <a:solidFill>
              <a:schemeClr val="accent4"/>
            </a:solidFill>
            <a:ln w="3175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672CB04-A955-4B01-AB36-99FAABAB455F}"/>
                </a:ext>
              </a:extLst>
            </p:cNvPr>
            <p:cNvCxnSpPr/>
            <p:nvPr/>
          </p:nvCxnSpPr>
          <p:spPr>
            <a:xfrm flipH="1">
              <a:off x="10189180" y="4359654"/>
              <a:ext cx="0" cy="54864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4"/>
              </a:solidFill>
              <a:prstDash val="solid"/>
              <a:tailEnd type="arrow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85DDA3-14CC-4D4C-BFC5-F771D0E66582}"/>
                </a:ext>
              </a:extLst>
            </p:cNvPr>
            <p:cNvSpPr txBox="1"/>
            <p:nvPr/>
          </p:nvSpPr>
          <p:spPr>
            <a:xfrm>
              <a:off x="2008143" y="3006632"/>
              <a:ext cx="2381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Cadence:  1</a:t>
              </a:r>
              <a:r>
                <a:rPr lang="en-US" sz="1200" i="1" baseline="30000" dirty="0">
                  <a:solidFill>
                    <a:srgbClr val="224635"/>
                  </a:solidFill>
                  <a:ea typeface="MS PGothic" pitchFamily="34" charset="-128"/>
                </a:rPr>
                <a:t>st</a:t>
              </a: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 and 15</a:t>
              </a:r>
              <a:r>
                <a:rPr lang="en-US" sz="1200" i="1" baseline="30000" dirty="0">
                  <a:solidFill>
                    <a:srgbClr val="224635"/>
                  </a:solidFill>
                  <a:ea typeface="MS PGothic" pitchFamily="34" charset="-128"/>
                </a:rPr>
                <a:t>th</a:t>
              </a: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of every month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0475DA4-33F0-4C96-8218-B68225ABA9A4}"/>
                </a:ext>
              </a:extLst>
            </p:cNvPr>
            <p:cNvSpPr txBox="1"/>
            <p:nvPr/>
          </p:nvSpPr>
          <p:spPr>
            <a:xfrm>
              <a:off x="2011681" y="3798720"/>
              <a:ext cx="2381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Cadence:  End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of every month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1637AC5-B278-4E63-A491-36E0C1DA6FEB}"/>
                </a:ext>
              </a:extLst>
            </p:cNvPr>
            <p:cNvSpPr txBox="1"/>
            <p:nvPr/>
          </p:nvSpPr>
          <p:spPr>
            <a:xfrm>
              <a:off x="2015219" y="4734824"/>
              <a:ext cx="2381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Cadence:  End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224635"/>
                  </a:solidFill>
                  <a:ea typeface="MS PGothic" pitchFamily="34" charset="-128"/>
                </a:rPr>
                <a:t>of every quarter</a:t>
              </a:r>
            </a:p>
          </p:txBody>
        </p:sp>
        <p:sp>
          <p:nvSpPr>
            <p:cNvPr id="49" name="Pentagon 36">
              <a:extLst>
                <a:ext uri="{FF2B5EF4-FFF2-40B4-BE49-F238E27FC236}">
                  <a16:creationId xmlns:a16="http://schemas.microsoft.com/office/drawing/2014/main" id="{8FDA8B87-FD80-461E-9813-354583589C5A}"/>
                </a:ext>
              </a:extLst>
            </p:cNvPr>
            <p:cNvSpPr/>
            <p:nvPr/>
          </p:nvSpPr>
          <p:spPr>
            <a:xfrm>
              <a:off x="2100647" y="2375778"/>
              <a:ext cx="2742636" cy="228600"/>
            </a:xfrm>
            <a:prstGeom prst="homePlat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Month 1</a:t>
              </a:r>
            </a:p>
          </p:txBody>
        </p:sp>
        <p:sp>
          <p:nvSpPr>
            <p:cNvPr id="50" name="Chevron 37">
              <a:extLst>
                <a:ext uri="{FF2B5EF4-FFF2-40B4-BE49-F238E27FC236}">
                  <a16:creationId xmlns:a16="http://schemas.microsoft.com/office/drawing/2014/main" id="{8B7459FA-DB23-483F-ACB7-568B9EF9D3B4}"/>
                </a:ext>
              </a:extLst>
            </p:cNvPr>
            <p:cNvSpPr/>
            <p:nvPr/>
          </p:nvSpPr>
          <p:spPr>
            <a:xfrm>
              <a:off x="4866729" y="2375778"/>
              <a:ext cx="2821678" cy="228600"/>
            </a:xfrm>
            <a:prstGeom prst="chevron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Month 2</a:t>
              </a:r>
            </a:p>
          </p:txBody>
        </p:sp>
        <p:sp>
          <p:nvSpPr>
            <p:cNvPr id="51" name="Chevron 38">
              <a:extLst>
                <a:ext uri="{FF2B5EF4-FFF2-40B4-BE49-F238E27FC236}">
                  <a16:creationId xmlns:a16="http://schemas.microsoft.com/office/drawing/2014/main" id="{5F326B60-9572-4F21-B094-21E7FF6257A5}"/>
                </a:ext>
              </a:extLst>
            </p:cNvPr>
            <p:cNvSpPr/>
            <p:nvPr/>
          </p:nvSpPr>
          <p:spPr>
            <a:xfrm>
              <a:off x="7709575" y="2375777"/>
              <a:ext cx="2673878" cy="235895"/>
            </a:xfrm>
            <a:prstGeom prst="chevron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kern="0" dirty="0">
                  <a:solidFill>
                    <a:prstClr val="white"/>
                  </a:solidFill>
                  <a:cs typeface="Arial" panose="020B0604020202020204" pitchFamily="34" charset="0"/>
                </a:rPr>
                <a:t>Month 3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42939D1-DE0B-4EB9-B460-803A7FA9C19C}"/>
              </a:ext>
            </a:extLst>
          </p:cNvPr>
          <p:cNvSpPr txBox="1"/>
          <p:nvPr/>
        </p:nvSpPr>
        <p:spPr>
          <a:xfrm>
            <a:off x="947428" y="5581689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Acronym key: </a:t>
            </a:r>
            <a:br>
              <a:rPr lang="en-GB" sz="1200" dirty="0"/>
            </a:br>
            <a:r>
              <a:rPr lang="en-GB" sz="1200" dirty="0"/>
              <a:t>PM – Project Manager</a:t>
            </a:r>
            <a:br>
              <a:rPr lang="en-GB" sz="1200" dirty="0"/>
            </a:br>
            <a:r>
              <a:rPr lang="en-GB" sz="1200" dirty="0"/>
              <a:t>ES – Executive Sponsor </a:t>
            </a:r>
            <a:br>
              <a:rPr lang="en-GB" sz="1200" dirty="0"/>
            </a:br>
            <a:r>
              <a:rPr lang="en-GB" sz="1200" dirty="0"/>
              <a:t>SC – Steering Committee </a:t>
            </a:r>
            <a:br>
              <a:rPr lang="en-GB" sz="1200" dirty="0"/>
            </a:br>
            <a:r>
              <a:rPr lang="en-GB" sz="1200" dirty="0"/>
              <a:t>PTL – Project Team Lead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31094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 dirty="0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 dirty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 dirty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  <a:endParaRPr kumimoji="0" lang="en-JM" sz="2800" b="0" i="0" u="none" strike="noStrike" kern="1200" cap="none" spc="0" normalizeH="0" baseline="0" noProof="0" dirty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335360" y="404664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Overview and purpose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6" name="Text Placeholder 5" descr="2D Slides">
            <a:extLst>
              <a:ext uri="{FF2B5EF4-FFF2-40B4-BE49-F238E27FC236}">
                <a16:creationId xmlns:a16="http://schemas.microsoft.com/office/drawing/2014/main" id="{B16E0193-7BC8-4072-AFA2-E2F29FD8DE9D}"/>
              </a:ext>
            </a:extLst>
          </p:cNvPr>
          <p:cNvSpPr txBox="1">
            <a:spLocks/>
          </p:cNvSpPr>
          <p:nvPr/>
        </p:nvSpPr>
        <p:spPr>
          <a:xfrm>
            <a:off x="433138" y="1844823"/>
            <a:ext cx="9865096" cy="208823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Define a governance structure that fits the purpose of the change initiative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Define governance roles and responsibilities fit for the project needs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Identify the Project Executive Sponsor and Steering Committee members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Define the approach to make decisions, escalate issues, and mitigate risks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Establish the meeting cadence and regular status updates and reporting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Align leaders to the future state vision and engage leaders to support the change</a:t>
            </a: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78A727F1-69D6-4C40-B29A-79539524C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83504"/>
              </p:ext>
            </p:extLst>
          </p:nvPr>
        </p:nvGraphicFramePr>
        <p:xfrm>
          <a:off x="513468" y="4797152"/>
          <a:ext cx="10983132" cy="741680"/>
        </p:xfrm>
        <a:graphic>
          <a:graphicData uri="http://schemas.openxmlformats.org/drawingml/2006/table">
            <a:tbl>
              <a:tblPr firstRow="1" bandRow="1"/>
              <a:tblGrid>
                <a:gridCol w="2745783">
                  <a:extLst>
                    <a:ext uri="{9D8B030D-6E8A-4147-A177-3AD203B41FA5}">
                      <a16:colId xmlns:a16="http://schemas.microsoft.com/office/drawing/2014/main" val="214706969"/>
                    </a:ext>
                  </a:extLst>
                </a:gridCol>
                <a:gridCol w="2745783">
                  <a:extLst>
                    <a:ext uri="{9D8B030D-6E8A-4147-A177-3AD203B41FA5}">
                      <a16:colId xmlns:a16="http://schemas.microsoft.com/office/drawing/2014/main" val="2014153533"/>
                    </a:ext>
                  </a:extLst>
                </a:gridCol>
                <a:gridCol w="2745783">
                  <a:extLst>
                    <a:ext uri="{9D8B030D-6E8A-4147-A177-3AD203B41FA5}">
                      <a16:colId xmlns:a16="http://schemas.microsoft.com/office/drawing/2014/main" val="583814697"/>
                    </a:ext>
                  </a:extLst>
                </a:gridCol>
                <a:gridCol w="2745783">
                  <a:extLst>
                    <a:ext uri="{9D8B030D-6E8A-4147-A177-3AD203B41FA5}">
                      <a16:colId xmlns:a16="http://schemas.microsoft.com/office/drawing/2014/main" val="276297643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Document owner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XXX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Intended audience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XXXX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864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Version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Last updated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299072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FA043-11EC-45D0-85F0-431A9440569E}"/>
              </a:ext>
            </a:extLst>
          </p:cNvPr>
          <p:cNvSpPr txBox="1"/>
          <p:nvPr/>
        </p:nvSpPr>
        <p:spPr>
          <a:xfrm>
            <a:off x="417199" y="1421486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The following guidelines have been defined:</a:t>
            </a:r>
          </a:p>
        </p:txBody>
      </p:sp>
    </p:spTree>
    <p:extLst>
      <p:ext uri="{BB962C8B-B14F-4D97-AF65-F5344CB8AC3E}">
        <p14:creationId xmlns:p14="http://schemas.microsoft.com/office/powerpoint/2010/main" val="422926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301CB27-52BF-4BCA-9750-19912FD4B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46220"/>
              </p:ext>
            </p:extLst>
          </p:nvPr>
        </p:nvGraphicFramePr>
        <p:xfrm>
          <a:off x="506725" y="1556792"/>
          <a:ext cx="11277907" cy="2554807"/>
        </p:xfrm>
        <a:graphic>
          <a:graphicData uri="http://schemas.openxmlformats.org/drawingml/2006/table">
            <a:tbl>
              <a:tblPr firstRow="1" bandRow="1"/>
              <a:tblGrid>
                <a:gridCol w="889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0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7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8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b="1" i="0" u="none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No.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b="1" i="0" u="none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Topics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b="1" i="0" u="none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Pages 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l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Governance structure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ctr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4 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l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Roles and responsibilities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lvl="0" indent="0" algn="ctr" defTabSz="8486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Reporting structure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i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Meeting cadence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</a:defRPr>
                      </a:lvl9pPr>
                    </a:lstStyle>
                    <a:p>
                      <a:pPr algn="ctr"/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121857" marR="121857" marT="60928" marB="60928" anchor="ctr">
                    <a:lnL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F1A773C-5C42-45CE-9346-589521A880AE}"/>
              </a:ext>
            </a:extLst>
          </p:cNvPr>
          <p:cNvSpPr txBox="1"/>
          <p:nvPr/>
        </p:nvSpPr>
        <p:spPr>
          <a:xfrm>
            <a:off x="407368" y="476672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Table of contents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78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 dirty="0">
                <a:solidFill>
                  <a:srgbClr val="792989"/>
                </a:solidFill>
              </a:rPr>
              <a:t>Governance structure</a:t>
            </a:r>
            <a:br>
              <a:rPr lang="en-JM" dirty="0">
                <a:solidFill>
                  <a:srgbClr val="792989"/>
                </a:solidFill>
              </a:rPr>
            </a:br>
            <a:br>
              <a:rPr lang="en-JM" dirty="0">
                <a:solidFill>
                  <a:srgbClr val="792989"/>
                </a:solidFill>
              </a:rPr>
            </a:br>
            <a:r>
              <a:rPr lang="en-JM" sz="2800" dirty="0">
                <a:solidFill>
                  <a:srgbClr val="792989"/>
                </a:solidFill>
              </a:rPr>
              <a:t>Part 1</a:t>
            </a:r>
            <a:endParaRPr lang="en-JM" dirty="0">
              <a:solidFill>
                <a:srgbClr val="792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6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Governance structure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1A5E7EF-4F35-4C17-A22E-496E3BC5E501}"/>
              </a:ext>
            </a:extLst>
          </p:cNvPr>
          <p:cNvGrpSpPr/>
          <p:nvPr/>
        </p:nvGrpSpPr>
        <p:grpSpPr>
          <a:xfrm>
            <a:off x="1966249" y="1904099"/>
            <a:ext cx="8259501" cy="4274543"/>
            <a:chOff x="2286000" y="1905000"/>
            <a:chExt cx="6522720" cy="3672385"/>
          </a:xfrm>
          <a:solidFill>
            <a:schemeClr val="bg2"/>
          </a:solidFill>
        </p:grpSpPr>
        <p:cxnSp>
          <p:nvCxnSpPr>
            <p:cNvPr id="8" name="Elbow Connector 14">
              <a:extLst>
                <a:ext uri="{FF2B5EF4-FFF2-40B4-BE49-F238E27FC236}">
                  <a16:creationId xmlns:a16="http://schemas.microsoft.com/office/drawing/2014/main" id="{D5150446-E082-4380-AD70-D62325006110}"/>
                </a:ext>
              </a:extLst>
            </p:cNvPr>
            <p:cNvCxnSpPr>
              <a:stCxn id="16" idx="2"/>
              <a:endCxn id="11" idx="0"/>
            </p:cNvCxnSpPr>
            <p:nvPr/>
          </p:nvCxnSpPr>
          <p:spPr>
            <a:xfrm rot="5400000">
              <a:off x="3665220" y="3116580"/>
              <a:ext cx="609600" cy="1234440"/>
            </a:xfrm>
            <a:prstGeom prst="bentConnector3">
              <a:avLst>
                <a:gd name="adj1" fmla="val 50000"/>
              </a:avLst>
            </a:prstGeom>
            <a:grpFill/>
            <a:ln w="9525" cap="flat" cmpd="sng" algn="ctr">
              <a:solidFill>
                <a:srgbClr val="883C97"/>
              </a:solidFill>
              <a:prstDash val="solid"/>
            </a:ln>
            <a:effectLst/>
          </p:spPr>
        </p:cxnSp>
        <p:cxnSp>
          <p:nvCxnSpPr>
            <p:cNvPr id="9" name="Elbow Connector 15">
              <a:extLst>
                <a:ext uri="{FF2B5EF4-FFF2-40B4-BE49-F238E27FC236}">
                  <a16:creationId xmlns:a16="http://schemas.microsoft.com/office/drawing/2014/main" id="{B5A4FEE7-8063-4455-8DD1-71245700BBB8}"/>
                </a:ext>
              </a:extLst>
            </p:cNvPr>
            <p:cNvCxnSpPr>
              <a:stCxn id="17" idx="0"/>
              <a:endCxn id="16" idx="2"/>
            </p:cNvCxnSpPr>
            <p:nvPr/>
          </p:nvCxnSpPr>
          <p:spPr>
            <a:xfrm rot="16200000" flipV="1">
              <a:off x="4977111" y="3039129"/>
              <a:ext cx="609600" cy="1389342"/>
            </a:xfrm>
            <a:prstGeom prst="bentConnector3">
              <a:avLst>
                <a:gd name="adj1" fmla="val 50000"/>
              </a:avLst>
            </a:prstGeom>
            <a:grpFill/>
            <a:ln w="9525" cap="flat" cmpd="sng" algn="ctr">
              <a:solidFill>
                <a:srgbClr val="883C97"/>
              </a:solidFill>
              <a:prstDash val="soli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6CE8730-BE7B-4487-9170-9AA0CA3F2A98}"/>
                </a:ext>
              </a:extLst>
            </p:cNvPr>
            <p:cNvCxnSpPr/>
            <p:nvPr/>
          </p:nvCxnSpPr>
          <p:spPr>
            <a:xfrm>
              <a:off x="6248400" y="1943100"/>
              <a:ext cx="0" cy="0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</a:ln>
            <a:effectLst/>
          </p:spPr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0CB276-0060-4BEE-8D6C-EAF7D1ED6C65}"/>
                </a:ext>
              </a:extLst>
            </p:cNvPr>
            <p:cNvSpPr/>
            <p:nvPr/>
          </p:nvSpPr>
          <p:spPr>
            <a:xfrm>
              <a:off x="2286000" y="4038600"/>
              <a:ext cx="2133600" cy="6858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Workstream/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Team Lead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BA7904-E628-4F94-A66A-03CAE44621C4}"/>
                </a:ext>
              </a:extLst>
            </p:cNvPr>
            <p:cNvSpPr/>
            <p:nvPr/>
          </p:nvSpPr>
          <p:spPr>
            <a:xfrm>
              <a:off x="3307080" y="1905000"/>
              <a:ext cx="2560320" cy="6096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Executive Sponsor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7EBA13-1052-46C7-9DF8-DC1F3CD1ED7F}"/>
                </a:ext>
              </a:extLst>
            </p:cNvPr>
            <p:cNvCxnSpPr/>
            <p:nvPr/>
          </p:nvCxnSpPr>
          <p:spPr>
            <a:xfrm>
              <a:off x="3429000" y="2628900"/>
              <a:ext cx="0" cy="0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</a:ln>
            <a:effectLst/>
          </p:spPr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A5AEA78-E768-43A5-B1B4-5803AE9DE643}"/>
                </a:ext>
              </a:extLst>
            </p:cNvPr>
            <p:cNvSpPr/>
            <p:nvPr/>
          </p:nvSpPr>
          <p:spPr>
            <a:xfrm>
              <a:off x="2286000" y="4876800"/>
              <a:ext cx="2133600" cy="6858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Workstream/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Team Member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48A9DD-497B-436A-9AD1-585ED184D7AE}"/>
                </a:ext>
              </a:extLst>
            </p:cNvPr>
            <p:cNvSpPr/>
            <p:nvPr/>
          </p:nvSpPr>
          <p:spPr>
            <a:xfrm>
              <a:off x="6248400" y="2362200"/>
              <a:ext cx="2560320" cy="6096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Steering Committee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D4BF0E-0E7B-4CA6-BC55-4D6EC0B575D3}"/>
                </a:ext>
              </a:extLst>
            </p:cNvPr>
            <p:cNvSpPr/>
            <p:nvPr/>
          </p:nvSpPr>
          <p:spPr>
            <a:xfrm>
              <a:off x="3307080" y="2819400"/>
              <a:ext cx="2560320" cy="6096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Manager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A98DC0A-36C9-4D39-B389-55881A18B431}"/>
                </a:ext>
              </a:extLst>
            </p:cNvPr>
            <p:cNvSpPr/>
            <p:nvPr/>
          </p:nvSpPr>
          <p:spPr>
            <a:xfrm>
              <a:off x="4909782" y="4038600"/>
              <a:ext cx="2133600" cy="6858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Workstream/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Team Lead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BF02A69-2861-4A44-9B80-6E2ABF0D1C87}"/>
                </a:ext>
              </a:extLst>
            </p:cNvPr>
            <p:cNvSpPr/>
            <p:nvPr/>
          </p:nvSpPr>
          <p:spPr>
            <a:xfrm>
              <a:off x="4909782" y="4891585"/>
              <a:ext cx="2133600" cy="685800"/>
            </a:xfrm>
            <a:prstGeom prst="rect">
              <a:avLst/>
            </a:prstGeom>
            <a:grpFill/>
            <a:ln w="25400" cap="flat" cmpd="sng" algn="ctr">
              <a:solidFill>
                <a:srgbClr val="883C97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Workstream/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ts val="300"/>
                </a:spcAft>
                <a:defRPr/>
              </a:pPr>
              <a:r>
                <a:rPr lang="en-US" sz="1200" b="1" kern="0" dirty="0">
                  <a:solidFill>
                    <a:srgbClr val="323232"/>
                  </a:solidFill>
                  <a:cs typeface="Arial" panose="020B0604020202020204" pitchFamily="34" charset="0"/>
                </a:rPr>
                <a:t>Project Team Member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E54AF1A-B99E-462D-89CA-2509FBC8314B}"/>
                </a:ext>
              </a:extLst>
            </p:cNvPr>
            <p:cNvCxnSpPr>
              <a:stCxn id="16" idx="0"/>
              <a:endCxn id="12" idx="2"/>
            </p:cNvCxnSpPr>
            <p:nvPr/>
          </p:nvCxnSpPr>
          <p:spPr bwMode="auto">
            <a:xfrm flipV="1">
              <a:off x="4587240" y="2514600"/>
              <a:ext cx="0" cy="304800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19C40BE-4BDB-45F7-9B4A-A7105E2B7E20}"/>
                </a:ext>
              </a:extLst>
            </p:cNvPr>
            <p:cNvCxnSpPr>
              <a:stCxn id="15" idx="1"/>
            </p:cNvCxnSpPr>
            <p:nvPr/>
          </p:nvCxnSpPr>
          <p:spPr bwMode="auto">
            <a:xfrm flipH="1">
              <a:off x="4587240" y="2667000"/>
              <a:ext cx="1661160" cy="0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50176D-466B-4CA8-83E1-FBA1FB3B782A}"/>
                </a:ext>
              </a:extLst>
            </p:cNvPr>
            <p:cNvCxnSpPr>
              <a:stCxn id="14" idx="0"/>
              <a:endCxn id="11" idx="2"/>
            </p:cNvCxnSpPr>
            <p:nvPr/>
          </p:nvCxnSpPr>
          <p:spPr bwMode="auto">
            <a:xfrm flipV="1">
              <a:off x="3352800" y="4724400"/>
              <a:ext cx="0" cy="152400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9356CF0-9FF0-45EF-86A9-DDEDC74D808C}"/>
                </a:ext>
              </a:extLst>
            </p:cNvPr>
            <p:cNvCxnSpPr>
              <a:stCxn id="18" idx="0"/>
              <a:endCxn id="17" idx="2"/>
            </p:cNvCxnSpPr>
            <p:nvPr/>
          </p:nvCxnSpPr>
          <p:spPr bwMode="auto">
            <a:xfrm flipV="1">
              <a:off x="5976582" y="4724400"/>
              <a:ext cx="0" cy="167185"/>
            </a:xfrm>
            <a:prstGeom prst="line">
              <a:avLst/>
            </a:prstGeom>
            <a:grpFill/>
            <a:ln w="9525" cap="flat" cmpd="sng" algn="ctr">
              <a:solidFill>
                <a:srgbClr val="883C9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120694F-9841-43D5-8763-34240DFD61B4}"/>
              </a:ext>
            </a:extLst>
          </p:cNvPr>
          <p:cNvSpPr txBox="1"/>
          <p:nvPr/>
        </p:nvSpPr>
        <p:spPr>
          <a:xfrm>
            <a:off x="8472264" y="1611712"/>
            <a:ext cx="3397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YOU CAN UPDATE THIS SECTION WITH THE APPLICABLE INFORMATION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6244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 dirty="0">
                <a:solidFill>
                  <a:srgbClr val="792989"/>
                </a:solidFill>
              </a:rPr>
              <a:t>Roles and responsibilities</a:t>
            </a:r>
            <a:br>
              <a:rPr lang="en-JM" dirty="0">
                <a:solidFill>
                  <a:srgbClr val="792989"/>
                </a:solidFill>
              </a:rPr>
            </a:br>
            <a:br>
              <a:rPr lang="en-JM" dirty="0">
                <a:solidFill>
                  <a:srgbClr val="792989"/>
                </a:solidFill>
              </a:rPr>
            </a:br>
            <a:r>
              <a:rPr lang="en-JM" sz="2800" dirty="0">
                <a:solidFill>
                  <a:srgbClr val="792989"/>
                </a:solidFill>
              </a:rPr>
              <a:t>Part 2</a:t>
            </a:r>
            <a:endParaRPr lang="en-JM" dirty="0">
              <a:solidFill>
                <a:srgbClr val="792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81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Roles and responsibilities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20694F-9841-43D5-8763-34240DFD61B4}"/>
              </a:ext>
            </a:extLst>
          </p:cNvPr>
          <p:cNvSpPr txBox="1"/>
          <p:nvPr/>
        </p:nvSpPr>
        <p:spPr>
          <a:xfrm>
            <a:off x="8184232" y="4941168"/>
            <a:ext cx="3397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YOU CAN UPDATE THIS SECTION WITH THE APPLICABLE INFORMATION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aphicFrame>
        <p:nvGraphicFramePr>
          <p:cNvPr id="23" name="Table 5">
            <a:extLst>
              <a:ext uri="{FF2B5EF4-FFF2-40B4-BE49-F238E27FC236}">
                <a16:creationId xmlns:a16="http://schemas.microsoft.com/office/drawing/2014/main" id="{E79B7E2D-8217-40BA-BBFF-BC04F5EDC6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347062"/>
              </p:ext>
            </p:extLst>
          </p:nvPr>
        </p:nvGraphicFramePr>
        <p:xfrm>
          <a:off x="604636" y="1689114"/>
          <a:ext cx="10982728" cy="2919134"/>
        </p:xfrm>
        <a:graphic>
          <a:graphicData uri="http://schemas.openxmlformats.org/drawingml/2006/table">
            <a:tbl>
              <a:tblPr firstRow="1" bandRow="1"/>
              <a:tblGrid>
                <a:gridCol w="2859724">
                  <a:extLst>
                    <a:ext uri="{9D8B030D-6E8A-4147-A177-3AD203B41FA5}">
                      <a16:colId xmlns:a16="http://schemas.microsoft.com/office/drawing/2014/main" val="3430246002"/>
                    </a:ext>
                  </a:extLst>
                </a:gridCol>
                <a:gridCol w="3698240">
                  <a:extLst>
                    <a:ext uri="{9D8B030D-6E8A-4147-A177-3AD203B41FA5}">
                      <a16:colId xmlns:a16="http://schemas.microsoft.com/office/drawing/2014/main" val="759215078"/>
                    </a:ext>
                  </a:extLst>
                </a:gridCol>
                <a:gridCol w="4424764">
                  <a:extLst>
                    <a:ext uri="{9D8B030D-6E8A-4147-A177-3AD203B41FA5}">
                      <a16:colId xmlns:a16="http://schemas.microsoft.com/office/drawing/2014/main" val="3940309435"/>
                    </a:ext>
                  </a:extLst>
                </a:gridCol>
              </a:tblGrid>
              <a:tr h="280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Role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Name(s)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Responsibilities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682758"/>
                  </a:ext>
                </a:extLst>
              </a:tr>
              <a:tr h="5228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 Executive Sponsor (ES)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624105"/>
                  </a:ext>
                </a:extLst>
              </a:tr>
              <a:tr h="5228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Steering Committee (SC)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109278"/>
                  </a:ext>
                </a:extLst>
              </a:tr>
              <a:tr h="5228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 Manager (PM)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661090"/>
                  </a:ext>
                </a:extLst>
              </a:tr>
              <a:tr h="5228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Workstream / Project Team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883958"/>
                  </a:ext>
                </a:extLst>
              </a:tr>
              <a:tr h="522866">
                <a:tc>
                  <a:txBody>
                    <a:bodyPr/>
                    <a:lstStyle/>
                    <a:p>
                      <a:pPr marL="0" lvl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Executive </a:t>
                      </a:r>
                      <a:r>
                        <a:rPr lang="en-US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Organisational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Change Management Lead (EOCM)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2283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 dirty="0">
                <a:solidFill>
                  <a:srgbClr val="792989"/>
                </a:solidFill>
              </a:rPr>
              <a:t>Reporting structure</a:t>
            </a:r>
            <a:br>
              <a:rPr lang="en-JM" dirty="0">
                <a:solidFill>
                  <a:srgbClr val="792989"/>
                </a:solidFill>
              </a:rPr>
            </a:br>
            <a:br>
              <a:rPr lang="en-JM" dirty="0">
                <a:solidFill>
                  <a:srgbClr val="792989"/>
                </a:solidFill>
              </a:rPr>
            </a:br>
            <a:r>
              <a:rPr lang="en-JM" sz="2800" dirty="0">
                <a:solidFill>
                  <a:srgbClr val="792989"/>
                </a:solidFill>
              </a:rPr>
              <a:t>Part 3</a:t>
            </a:r>
            <a:endParaRPr lang="en-JM" dirty="0">
              <a:solidFill>
                <a:srgbClr val="792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39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E823FF2E-071E-4A22-90F9-05EF9E97C637}"/>
              </a:ext>
            </a:extLst>
          </p:cNvPr>
          <p:cNvGrpSpPr/>
          <p:nvPr/>
        </p:nvGrpSpPr>
        <p:grpSpPr>
          <a:xfrm>
            <a:off x="243152" y="1556792"/>
            <a:ext cx="5276784" cy="4556990"/>
            <a:chOff x="433136" y="1573146"/>
            <a:chExt cx="4611300" cy="4547065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7EFAA3E7-3359-429B-A300-988E0267A867}"/>
                </a:ext>
              </a:extLst>
            </p:cNvPr>
            <p:cNvSpPr/>
            <p:nvPr/>
          </p:nvSpPr>
          <p:spPr>
            <a:xfrm>
              <a:off x="433136" y="1573146"/>
              <a:ext cx="4611300" cy="4547065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D22BD8C-090B-4AEE-9E0F-A110B3FF7A32}"/>
                </a:ext>
              </a:extLst>
            </p:cNvPr>
            <p:cNvSpPr/>
            <p:nvPr/>
          </p:nvSpPr>
          <p:spPr>
            <a:xfrm>
              <a:off x="1631504" y="3043749"/>
              <a:ext cx="2088232" cy="193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741254C-32B0-45C3-AD0B-1CF9072D190D}"/>
                </a:ext>
              </a:extLst>
            </p:cNvPr>
            <p:cNvSpPr/>
            <p:nvPr/>
          </p:nvSpPr>
          <p:spPr>
            <a:xfrm>
              <a:off x="911424" y="4577100"/>
              <a:ext cx="3558975" cy="193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Reporting structure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6" name="Google Shape;860;p126">
            <a:extLst>
              <a:ext uri="{FF2B5EF4-FFF2-40B4-BE49-F238E27FC236}">
                <a16:creationId xmlns:a16="http://schemas.microsoft.com/office/drawing/2014/main" id="{62CC2C76-00B0-451C-BF17-FC4DAE0AD17C}"/>
              </a:ext>
            </a:extLst>
          </p:cNvPr>
          <p:cNvSpPr/>
          <p:nvPr/>
        </p:nvSpPr>
        <p:spPr>
          <a:xfrm flipH="1">
            <a:off x="651867" y="1604211"/>
            <a:ext cx="3818532" cy="4528318"/>
          </a:xfrm>
          <a:prstGeom prst="triangle">
            <a:avLst>
              <a:gd name="adj" fmla="val 50000"/>
            </a:avLst>
          </a:prstGeom>
          <a:noFill/>
          <a:ln>
            <a:noFill/>
          </a:ln>
        </p:spPr>
        <p:txBody>
          <a:bodyPr spcFirstLastPara="1" wrap="square" lIns="99604" tIns="51794" rIns="99604" bIns="51794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  <a:buFont typeface="Arial"/>
              <a:buNone/>
              <a:defRPr/>
            </a:pPr>
            <a:endParaRPr sz="1549" kern="0" dirty="0">
              <a:solidFill>
                <a:srgbClr val="000000"/>
              </a:solidFill>
              <a:latin typeface="EYInterstate Light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sp>
        <p:nvSpPr>
          <p:cNvPr id="10" name="Google Shape;869;p126">
            <a:extLst>
              <a:ext uri="{FF2B5EF4-FFF2-40B4-BE49-F238E27FC236}">
                <a16:creationId xmlns:a16="http://schemas.microsoft.com/office/drawing/2014/main" id="{8E855EF1-4459-48F9-85C9-E69CBD27926B}"/>
              </a:ext>
            </a:extLst>
          </p:cNvPr>
          <p:cNvSpPr txBox="1"/>
          <p:nvPr/>
        </p:nvSpPr>
        <p:spPr>
          <a:xfrm>
            <a:off x="2520015" y="2132856"/>
            <a:ext cx="1199721" cy="912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181" tIns="101181" rIns="101181" bIns="101181" anchor="t" anchorCtr="0">
            <a:noAutofit/>
          </a:bodyPr>
          <a:lstStyle/>
          <a:p>
            <a:pPr>
              <a:lnSpc>
                <a:spcPts val="13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Project Manager  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 Executive Sponsor</a:t>
            </a:r>
          </a:p>
        </p:txBody>
      </p:sp>
      <p:sp>
        <p:nvSpPr>
          <p:cNvPr id="11" name="Google Shape;869;p126">
            <a:extLst>
              <a:ext uri="{FF2B5EF4-FFF2-40B4-BE49-F238E27FC236}">
                <a16:creationId xmlns:a16="http://schemas.microsoft.com/office/drawing/2014/main" id="{1C473156-1371-4897-8A51-92A18F75F178}"/>
              </a:ext>
            </a:extLst>
          </p:cNvPr>
          <p:cNvSpPr txBox="1"/>
          <p:nvPr/>
        </p:nvSpPr>
        <p:spPr>
          <a:xfrm>
            <a:off x="2238715" y="3573016"/>
            <a:ext cx="1481021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181" tIns="101181" rIns="101181" bIns="101181" anchor="t" anchorCtr="0">
            <a:noAutofit/>
          </a:bodyPr>
          <a:lstStyle/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Project Manager  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 Steering Committee</a:t>
            </a:r>
          </a:p>
        </p:txBody>
      </p:sp>
      <p:sp>
        <p:nvSpPr>
          <p:cNvPr id="12" name="Google Shape;869;p126">
            <a:extLst>
              <a:ext uri="{FF2B5EF4-FFF2-40B4-BE49-F238E27FC236}">
                <a16:creationId xmlns:a16="http://schemas.microsoft.com/office/drawing/2014/main" id="{35C27819-A055-4771-A97C-15BAC7BAAE2E}"/>
              </a:ext>
            </a:extLst>
          </p:cNvPr>
          <p:cNvSpPr txBox="1"/>
          <p:nvPr/>
        </p:nvSpPr>
        <p:spPr>
          <a:xfrm>
            <a:off x="1543328" y="5157192"/>
            <a:ext cx="282448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181" tIns="101181" rIns="101181" bIns="101181" anchor="t" anchorCtr="0">
            <a:noAutofit/>
          </a:bodyPr>
          <a:lstStyle/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Workstream/Project Team Lead   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kern="0" dirty="0">
                <a:solidFill>
                  <a:prstClr val="white"/>
                </a:solidFill>
                <a:ea typeface="Helvetica Neue"/>
                <a:cs typeface="Arial" panose="020B0604020202020204" pitchFamily="34" charset="0"/>
                <a:sym typeface="Helvetica Neue"/>
              </a:rPr>
              <a:t> Project Manager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B570DB-60B6-4DE1-9009-1A80EB792FDD}"/>
              </a:ext>
            </a:extLst>
          </p:cNvPr>
          <p:cNvSpPr/>
          <p:nvPr/>
        </p:nvSpPr>
        <p:spPr>
          <a:xfrm>
            <a:off x="5709920" y="4773993"/>
            <a:ext cx="5877644" cy="1339789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117550" tIns="58775" rIns="117550" bIns="58775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cs typeface="Arial" panose="020B0604020202020204" pitchFamily="34" charset="0"/>
              </a:rPr>
              <a:t>Workstream/Project Team Lead (PTL) </a:t>
            </a:r>
            <a:r>
              <a:rPr lang="en-US" sz="1200" b="1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Project Manager:</a:t>
            </a: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Owner: Project Team Lead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Reviewer: Project PMO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</a:rPr>
              <a:t>Report details: Project deliverables and milestones, key updates, project issues/risks, and issue/risk mitigation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201C28-DAA1-4D1D-92AB-717B813F2099}"/>
              </a:ext>
            </a:extLst>
          </p:cNvPr>
          <p:cNvSpPr/>
          <p:nvPr/>
        </p:nvSpPr>
        <p:spPr>
          <a:xfrm>
            <a:off x="5709920" y="3237310"/>
            <a:ext cx="5877644" cy="1339789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117550" tIns="58775" rIns="117550" bIns="58775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Project Manager  Steering Committee (SC):</a:t>
            </a: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Owner: Project Manager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Reviewer: Project PMO and Change Lead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</a:rPr>
              <a:t>Report details: Project deliverables and milestones, key updates, project issues/risks, and issue/risk mitigation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09A244-6746-43EC-A9C1-DBF694ED1872}"/>
              </a:ext>
            </a:extLst>
          </p:cNvPr>
          <p:cNvSpPr/>
          <p:nvPr/>
        </p:nvSpPr>
        <p:spPr>
          <a:xfrm>
            <a:off x="5709920" y="1703960"/>
            <a:ext cx="5877644" cy="1339789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117550" tIns="58775" rIns="117550" bIns="58775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Project Manager (PM)  Executive Sponsor (ES):</a:t>
            </a: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Owner: Project Manager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Reviewer: Project PMO and Change Lead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prstClr val="white"/>
                </a:solidFill>
                <a:cs typeface="Arial" panose="020B0604020202020204" pitchFamily="34" charset="0"/>
              </a:rPr>
              <a:t>Report details: Summary of key updates, project dashboard, major issues/risks, and issue/risk mitigation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16" name="Ellipse 33">
            <a:extLst>
              <a:ext uri="{FF2B5EF4-FFF2-40B4-BE49-F238E27FC236}">
                <a16:creationId xmlns:a16="http://schemas.microsoft.com/office/drawing/2014/main" id="{F85A8B37-0C55-49C1-8041-624BB579E468}"/>
              </a:ext>
            </a:extLst>
          </p:cNvPr>
          <p:cNvSpPr/>
          <p:nvPr/>
        </p:nvSpPr>
        <p:spPr bwMode="gray">
          <a:xfrm>
            <a:off x="5231904" y="1556792"/>
            <a:ext cx="365760" cy="36576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2200" b="1" kern="0" dirty="0">
                <a:solidFill>
                  <a:srgbClr val="FFFFFF"/>
                </a:solidFill>
                <a:ea typeface="MS PGothic" pitchFamily="34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Ellipse 33">
            <a:extLst>
              <a:ext uri="{FF2B5EF4-FFF2-40B4-BE49-F238E27FC236}">
                <a16:creationId xmlns:a16="http://schemas.microsoft.com/office/drawing/2014/main" id="{D9AC0D36-85CB-481C-9D8C-F313BAC2B81B}"/>
              </a:ext>
            </a:extLst>
          </p:cNvPr>
          <p:cNvSpPr/>
          <p:nvPr/>
        </p:nvSpPr>
        <p:spPr bwMode="gray">
          <a:xfrm>
            <a:off x="5231904" y="3140968"/>
            <a:ext cx="365760" cy="36576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2200" b="1" kern="0" dirty="0">
                <a:solidFill>
                  <a:srgbClr val="FFFFFF"/>
                </a:solidFill>
                <a:ea typeface="MS PGothic" pitchFamily="34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Ellipse 33">
            <a:extLst>
              <a:ext uri="{FF2B5EF4-FFF2-40B4-BE49-F238E27FC236}">
                <a16:creationId xmlns:a16="http://schemas.microsoft.com/office/drawing/2014/main" id="{AF854BB1-4205-4B10-84DA-1830AA01C30D}"/>
              </a:ext>
            </a:extLst>
          </p:cNvPr>
          <p:cNvSpPr/>
          <p:nvPr/>
        </p:nvSpPr>
        <p:spPr bwMode="gray">
          <a:xfrm>
            <a:off x="5231904" y="4647416"/>
            <a:ext cx="365760" cy="36576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2200" b="1" kern="0" dirty="0">
                <a:solidFill>
                  <a:srgbClr val="FFFFFF"/>
                </a:solidFill>
                <a:ea typeface="MS PGothic" pitchFamily="34" charset="-128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0309416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0EFD7F-D492-42DA-AE9F-2B83B8C5EE7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ef49bb5-67f9-426d-a9fc-e8d1337ac23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EC9721B-24A7-4474-AD5E-808929716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5096</TotalTime>
  <Words>475</Words>
  <Application>Microsoft Office PowerPoint</Application>
  <PresentationFormat>Widescreen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EYInterstate Light</vt:lpstr>
      <vt:lpstr>Wingdings</vt:lpstr>
      <vt:lpstr>PowerPoint-Template-27186</vt:lpstr>
      <vt:lpstr>1_PowerPoint-Template-27186</vt:lpstr>
      <vt:lpstr>PowerPoint Presentation</vt:lpstr>
      <vt:lpstr>PowerPoint Presentation</vt:lpstr>
      <vt:lpstr>PowerPoint Presentation</vt:lpstr>
      <vt:lpstr>Governance structure  Part 1</vt:lpstr>
      <vt:lpstr>PowerPoint Presentation</vt:lpstr>
      <vt:lpstr>Roles and responsibilities  Part 2</vt:lpstr>
      <vt:lpstr>PowerPoint Presentation</vt:lpstr>
      <vt:lpstr>Reporting structure  Part 3</vt:lpstr>
      <vt:lpstr>PowerPoint Presentation</vt:lpstr>
      <vt:lpstr>Meeting cadence  Part 4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Janine Navarro</cp:lastModifiedBy>
  <cp:revision>14</cp:revision>
  <dcterms:created xsi:type="dcterms:W3CDTF">2020-08-13T22:50:54Z</dcterms:created>
  <dcterms:modified xsi:type="dcterms:W3CDTF">2022-09-20T19:19:09Z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